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>
        <p:scale>
          <a:sx n="60" d="100"/>
          <a:sy n="60" d="100"/>
        </p:scale>
        <p:origin x="-147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CC35-7ED4-43D5-894E-1CDE8DA5E043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47674-D641-4058-9FAF-4913D6EA0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70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CDF0-A768-4D2B-B23D-70283F3BCD18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BFF6A-CE76-4AB9-937F-A869A16F9B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22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D62D-9B02-43D8-8059-12FD558A1006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C7B71-7BDC-4AE3-AFCE-09D5D29DF1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495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E207-4642-470F-9817-0BA40D28653D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968D3-ACC7-4D50-A536-A4C527C98A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3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9EE8-AB91-41B6-B7AF-C48253DD8553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E50DD-1905-43BF-91A0-46CDE92564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72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100D-6CEA-415E-8E46-92E6FEF6C20F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0593E-55DD-4621-9AB8-0942A6E52E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123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D4E8-5986-4D8A-B4AE-A3FEECEA1279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5C5D4-8D04-41E9-8E0B-33B9A4034C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927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6878-3C79-4F7C-8FF1-EFE0FD81519A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E6C46-5ED5-45EC-95BF-C521F6EEB6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97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451B1-A4B0-46B9-907C-2C1B68C30FAA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D5A04-C9F3-41C6-8E76-23BB1254F4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178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6A05-0150-4877-9EFB-44A15EA30D76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5C503-6294-4FB2-AB2E-4D8D0DFF80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80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C8CB-2EB7-4B95-9938-6C78E4CD2F12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7DD2F-E58D-49A2-B5E9-41724A3C8A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775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D9D29C-DCCA-4020-B6E5-43E74DFD615C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42BA88A-F8F9-4BEF-B48B-3405408075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5786454"/>
            <a:ext cx="442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http://free-office.net/shablony-powerpoint/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Атомная подводная лодка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785794"/>
            <a:ext cx="3810000" cy="34290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4572008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Атомная подводная лодка – главное оружие морского флота.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Танк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810000" cy="34290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5984" y="47863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Танк. Главная угроза для всех сухопутных войск.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тратегическая ракетная установка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810000" cy="34290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4500570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Стратегическая ракетная установка (ракетная пусковая установка). Предназначена для перевозки и пуска ракет.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амоходная пушка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785794"/>
            <a:ext cx="3810000" cy="342900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0298" y="4714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Самоходная пушка – главный помощник танков и пехоты в бою.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Истребитель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810000" cy="34290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546" y="4643446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Истребитель – самолет, который уничтожает противника в воздухе.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071546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s1.1zoom.me/big7/986/BTR_315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86058"/>
            <a:ext cx="5000660" cy="317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85860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«Парад военной техники»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енитно-ракетный комплекс картинка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4071966" cy="35629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485776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Зенитно-ракетный комплекс – помогает сражаться с воздушными и космическими войсками. Может быть разных видов.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Зенитно-ракетный комплекс картинк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659212" cy="32932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485776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Военный корабль – на нем во время войны перевозятся снаряды и топливо. Корабли, которые перевозят солдат, называются десантными.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Военный корабль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785794"/>
            <a:ext cx="4429156" cy="398624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Авианосец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857232"/>
            <a:ext cx="4429156" cy="398624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5143512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Авианосец. Это военный корабль, перевозящий самолеты-истребители.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оенный вертолет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4537072" cy="408336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08" y="47148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Военный вертолет – перевозит солдат и грузы.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Бронетранспортер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857232"/>
            <a:ext cx="4214842" cy="37933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4714884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Бронетранспортер – предназначен для транспортировки военных; при необходимости может стрелять из бортовых орудий.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ронемашина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810000" cy="34290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08" y="4643446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Бронемашина – выполняет те же задачи, что бронетранспортер.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оевая машина пехоты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928670"/>
            <a:ext cx="4298312" cy="386848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546" y="4786322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Боевая машина пехоты – еще одно средство перевозки солдат.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93</TotalTime>
  <Words>158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Koms</cp:lastModifiedBy>
  <cp:revision>6</cp:revision>
  <dcterms:created xsi:type="dcterms:W3CDTF">2016-05-06T13:37:56Z</dcterms:created>
  <dcterms:modified xsi:type="dcterms:W3CDTF">2023-02-09T15:52:32Z</dcterms:modified>
</cp:coreProperties>
</file>